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"/>
      <p:regular r:id="rId17"/>
    </p:embeddedFont>
    <p:embeddedFont>
      <p:font typeface="Sora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82817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BioFit Advisor: Proyecto APT - Fase 1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14707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Presentación del proyecto BioFit Advisor, desarrollado por el equipo de Ingeniería en Informática de la sede San Joaquín.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2332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240899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214824"/>
            <a:ext cx="229516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joaquin diaz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1416" y="671036"/>
            <a:ext cx="8945761" cy="760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Plan de Trabajo y Carta Gantt</a:t>
            </a:r>
            <a:endParaRPr lang="en-US" sz="4750" dirty="0"/>
          </a:p>
        </p:txBody>
      </p:sp>
      <p:sp>
        <p:nvSpPr>
          <p:cNvPr id="3" name="Text 1"/>
          <p:cNvSpPr/>
          <p:nvPr/>
        </p:nvSpPr>
        <p:spPr>
          <a:xfrm>
            <a:off x="851416" y="1917740"/>
            <a:ext cx="12927568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plan de trabajo incluye las actividades principales y responsables.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16" y="2580442"/>
            <a:ext cx="6082070" cy="37589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1416" y="6643449"/>
            <a:ext cx="3040975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Carta Gantt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851416" y="7169348"/>
            <a:ext cx="12927568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Muestra visual del cronograma de actividades a lo largo de las 18 semanas del semestre.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15453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Descripción del Proyecto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36287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BioFit Advisor es una aplicación móvil que utiliza IA para generar rutinas de ejercicio y planes de nutrición personalizados.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4696539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1110853" y="494335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Objetivo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10853" y="5477232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Mejorar el estado físico y el bienestar general de los usuarios.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99918"/>
            <a:ext cx="751284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Relevancia del Proyecto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4651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Aborda la falta de acceso a planes de salud personalizados y económicos.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Impacto Esperado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501729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Mejora de la calidad de vida.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Ámbito de Impacto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501729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Usuarios interesados en mejorar su estado físico y salud general.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858" y="604838"/>
            <a:ext cx="7604284" cy="1374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Competencias y Perfil de Egreso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9858" y="2309455"/>
            <a:ext cx="760428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proyecto permite aplicar las competencias del perfil de egreso.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9858" y="3156109"/>
            <a:ext cx="494824" cy="49482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947380" y="3238500"/>
            <a:ext cx="13966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484590" y="3156109"/>
            <a:ext cx="51896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Desarrollo de soluciones de software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484590" y="3631644"/>
            <a:ext cx="6889552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Aplicación de técnicas que sistematicen el proceso de desarrollo y mantenimiento.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9858" y="4802624"/>
            <a:ext cx="494824" cy="49482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914400" y="4885015"/>
            <a:ext cx="2056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484590" y="4802624"/>
            <a:ext cx="4887754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Gestión de proyectos informáticos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484590" y="5278160"/>
            <a:ext cx="6889552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Ofrecimiento de alternativas para la toma de decisiones informadas.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9858" y="6449139"/>
            <a:ext cx="494824" cy="49482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14876" y="6531531"/>
            <a:ext cx="20466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484590" y="6449139"/>
            <a:ext cx="492156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Construcción de modelos de datos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484590" y="6924675"/>
            <a:ext cx="6889552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Soporte a requerimientos organizacionales mediante un diseño escalable.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7726" y="675203"/>
            <a:ext cx="7292816" cy="765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00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Intereses Profesionales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857726" y="1808559"/>
            <a:ext cx="742854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equipo está interesado en la tecnología aplicada al bienestar y la salud.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26" y="2868097"/>
            <a:ext cx="612577" cy="6125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7726" y="3725704"/>
            <a:ext cx="5204103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Desarrollo de software innovador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857726" y="4255651"/>
            <a:ext cx="742854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Uso de tecnologías emergentes como la inteligencia artificial.</a:t>
            </a:r>
            <a:endParaRPr lang="en-US" sz="19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6" y="5382816"/>
            <a:ext cx="612577" cy="61257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57726" y="6240423"/>
            <a:ext cx="5576768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Integración de inteligencia artificial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857726" y="6770370"/>
            <a:ext cx="742854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Desarrollo de aplicaciones que utilicen IA para ofrecer servicios personalizados.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888" y="490895"/>
            <a:ext cx="5668328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Factibilidad del Proyecto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888" y="1404342"/>
            <a:ext cx="13382625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proyecto se desarrollará en 6 meses, dividido en sprints de 2 a 4 semanas.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879872" y="1889998"/>
            <a:ext cx="22860" cy="5848707"/>
          </a:xfrm>
          <a:prstGeom prst="roundRect">
            <a:avLst>
              <a:gd name="adj" fmla="val 116980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1069003" y="2279571"/>
            <a:ext cx="623888" cy="22860"/>
          </a:xfrm>
          <a:prstGeom prst="roundRect">
            <a:avLst>
              <a:gd name="adj" fmla="val 116980"/>
            </a:avLst>
          </a:prstGeom>
          <a:solidFill>
            <a:srgbClr val="3F3F44"/>
          </a:solidFill>
          <a:ln/>
        </p:spPr>
      </p:sp>
      <p:sp>
        <p:nvSpPr>
          <p:cNvPr id="6" name="Shape 4"/>
          <p:cNvSpPr/>
          <p:nvPr/>
        </p:nvSpPr>
        <p:spPr>
          <a:xfrm>
            <a:off x="690741" y="2090499"/>
            <a:ext cx="401122" cy="40112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834688" y="2157293"/>
            <a:ext cx="113109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871782" y="2068235"/>
            <a:ext cx="222837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Metodología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871782" y="2453759"/>
            <a:ext cx="1213473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Scrum: proceso ágil que facilita la adaptación a cambios y asegura entregas continuas.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1069003" y="3484959"/>
            <a:ext cx="623888" cy="22860"/>
          </a:xfrm>
          <a:prstGeom prst="roundRect">
            <a:avLst>
              <a:gd name="adj" fmla="val 116980"/>
            </a:avLst>
          </a:prstGeom>
          <a:solidFill>
            <a:srgbClr val="3F3F44"/>
          </a:solidFill>
          <a:ln/>
        </p:spPr>
      </p:sp>
      <p:sp>
        <p:nvSpPr>
          <p:cNvPr id="11" name="Shape 9"/>
          <p:cNvSpPr/>
          <p:nvPr/>
        </p:nvSpPr>
        <p:spPr>
          <a:xfrm>
            <a:off x="690741" y="3295888"/>
            <a:ext cx="401122" cy="40112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10"/>
          <p:cNvSpPr/>
          <p:nvPr/>
        </p:nvSpPr>
        <p:spPr>
          <a:xfrm>
            <a:off x="808018" y="3362682"/>
            <a:ext cx="16656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1871782" y="3273623"/>
            <a:ext cx="25224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Materiales Necesarios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871782" y="3659148"/>
            <a:ext cx="1213473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Software de desarrollo (IDE), dispositivos para pruebas, plataformas de almacenamiento en la nube.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069003" y="4690348"/>
            <a:ext cx="623888" cy="22860"/>
          </a:xfrm>
          <a:prstGeom prst="roundRect">
            <a:avLst>
              <a:gd name="adj" fmla="val 116980"/>
            </a:avLst>
          </a:prstGeom>
          <a:solidFill>
            <a:srgbClr val="3F3F44"/>
          </a:solidFill>
          <a:ln/>
        </p:spPr>
      </p:sp>
      <p:sp>
        <p:nvSpPr>
          <p:cNvPr id="16" name="Shape 14"/>
          <p:cNvSpPr/>
          <p:nvPr/>
        </p:nvSpPr>
        <p:spPr>
          <a:xfrm>
            <a:off x="690741" y="4501277"/>
            <a:ext cx="401122" cy="40112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5"/>
          <p:cNvSpPr/>
          <p:nvPr/>
        </p:nvSpPr>
        <p:spPr>
          <a:xfrm>
            <a:off x="808375" y="4568071"/>
            <a:ext cx="16573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1871782" y="4479012"/>
            <a:ext cx="222837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Factores Externos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871782" y="4864537"/>
            <a:ext cx="1213473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Facilitadores: acceso a herramientas avanzadas, bibliotecas de código abierto, recursos en línea.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1069003" y="5895737"/>
            <a:ext cx="623888" cy="22860"/>
          </a:xfrm>
          <a:prstGeom prst="roundRect">
            <a:avLst>
              <a:gd name="adj" fmla="val 116980"/>
            </a:avLst>
          </a:prstGeom>
          <a:solidFill>
            <a:srgbClr val="3F3F44"/>
          </a:solidFill>
          <a:ln/>
        </p:spPr>
      </p:sp>
      <p:sp>
        <p:nvSpPr>
          <p:cNvPr id="21" name="Shape 19"/>
          <p:cNvSpPr/>
          <p:nvPr/>
        </p:nvSpPr>
        <p:spPr>
          <a:xfrm>
            <a:off x="690741" y="5706666"/>
            <a:ext cx="401122" cy="40112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2" name="Text 20"/>
          <p:cNvSpPr/>
          <p:nvPr/>
        </p:nvSpPr>
        <p:spPr>
          <a:xfrm>
            <a:off x="804089" y="5773460"/>
            <a:ext cx="17430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1871782" y="5684401"/>
            <a:ext cx="222837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Dificultades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871782" y="6069925"/>
            <a:ext cx="1213473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Integración de IA en tiempo real, coordinación del equipo.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1069003" y="7101126"/>
            <a:ext cx="623888" cy="22860"/>
          </a:xfrm>
          <a:prstGeom prst="roundRect">
            <a:avLst>
              <a:gd name="adj" fmla="val 116980"/>
            </a:avLst>
          </a:prstGeom>
          <a:solidFill>
            <a:srgbClr val="3F3F44"/>
          </a:solidFill>
          <a:ln/>
        </p:spPr>
      </p:sp>
      <p:sp>
        <p:nvSpPr>
          <p:cNvPr id="26" name="Shape 24"/>
          <p:cNvSpPr/>
          <p:nvPr/>
        </p:nvSpPr>
        <p:spPr>
          <a:xfrm>
            <a:off x="690741" y="6912054"/>
            <a:ext cx="401122" cy="40112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7" name="Text 25"/>
          <p:cNvSpPr/>
          <p:nvPr/>
        </p:nvSpPr>
        <p:spPr>
          <a:xfrm>
            <a:off x="807065" y="6978848"/>
            <a:ext cx="16847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1871782" y="6889790"/>
            <a:ext cx="222837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Soluciones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871782" y="7275314"/>
            <a:ext cx="1213473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Uso de pruebas continuas, feedback temprano de usuarios, y herramientas de gestión de proyectos.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7186" y="448389"/>
            <a:ext cx="4760357" cy="509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Objetivos del Proyecto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57186" y="1202531"/>
            <a:ext cx="8002429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Desarrollar una aplicación móvil con inteligencia artificial para crear rutinas de ejercicio y planes de nutrición personalizados.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57186" y="1907858"/>
            <a:ext cx="8002429" cy="5876925"/>
          </a:xfrm>
          <a:prstGeom prst="roundRect">
            <a:avLst>
              <a:gd name="adj" fmla="val 4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64806" y="1915478"/>
            <a:ext cx="7987189" cy="9936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227802" y="2020848"/>
            <a:ext cx="36637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Objetivo General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0225207" y="2020848"/>
            <a:ext cx="3663791" cy="7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Desarrollar una aplicación móvil con inteligencia artificial para crear rutinas de ejercicio y planes de nutrición personalizados.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064806" y="2909173"/>
            <a:ext cx="7987189" cy="7327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227802" y="3014543"/>
            <a:ext cx="36637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Objetivo Específico 1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0225207" y="3014543"/>
            <a:ext cx="3663791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Diseñar un sistema de escaneo corporal para calcular datos del usuario.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064806" y="3641884"/>
            <a:ext cx="7987189" cy="7327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227802" y="3747254"/>
            <a:ext cx="36637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Objetivo Específico 2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0225207" y="3747254"/>
            <a:ext cx="3663791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Implementar un modelo de inteligencia artificial que personalice rutinas y dietas.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064806" y="4374594"/>
            <a:ext cx="7987189" cy="4717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227802" y="4479965"/>
            <a:ext cx="36637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Objetivo Específico 3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10225207" y="4479965"/>
            <a:ext cx="36637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Desarrollar una interfaz de usuario intuitiva.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6064806" y="4846320"/>
            <a:ext cx="7987189" cy="7327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227802" y="4951690"/>
            <a:ext cx="36637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Objetivo Específico 4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10225207" y="4951690"/>
            <a:ext cx="3663791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Establecer un sistema de suscripciones para la autosustentabilidad.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6064806" y="5579031"/>
            <a:ext cx="7987189" cy="7327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227802" y="5684401"/>
            <a:ext cx="36637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Objetivo Específico 5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10225207" y="5684401"/>
            <a:ext cx="3663791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Crear herramientas de seguimiento y monitoreo del progreso del usuario.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6064806" y="6311741"/>
            <a:ext cx="7987189" cy="7327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6227802" y="6417112"/>
            <a:ext cx="36637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Objetivo Específico 6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10225207" y="6417112"/>
            <a:ext cx="3663791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Integrar opciones de personalización adicional para mejorar la experiencia del usuario.</a:t>
            </a:r>
            <a:endParaRPr lang="en-US" sz="1250" dirty="0"/>
          </a:p>
        </p:txBody>
      </p:sp>
      <p:sp>
        <p:nvSpPr>
          <p:cNvPr id="27" name="Shape 24"/>
          <p:cNvSpPr/>
          <p:nvPr/>
        </p:nvSpPr>
        <p:spPr>
          <a:xfrm>
            <a:off x="6064806" y="7044452"/>
            <a:ext cx="7987189" cy="7327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6227802" y="7149822"/>
            <a:ext cx="36637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Objetivo Específico 7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10225207" y="7149822"/>
            <a:ext cx="3663791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Proveer actualizaciones periódicas para mantener la relevancia de la aplicación.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68975"/>
            <a:ext cx="5146477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Metodología y Plan de Trabajo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72095" y="1056680"/>
            <a:ext cx="13486209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 utilizará la metodología ágil Scrum para el desarrollo del proyecto.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1422202"/>
            <a:ext cx="670917" cy="10734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44228" y="1556385"/>
            <a:ext cx="1986320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Planificación del Sprint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444228" y="1846540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Definición de tareas y objetivos.</a:t>
            </a:r>
            <a:endParaRPr lang="en-US" sz="1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2495669"/>
            <a:ext cx="670917" cy="10734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44228" y="2629853"/>
            <a:ext cx="2859167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Desarrollo Iterativo e Incremental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1444228" y="2920008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Implementación de funcionalidades en ciclos cortos.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3569137"/>
            <a:ext cx="670917" cy="10734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44228" y="3703320"/>
            <a:ext cx="2983944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Revisión y Retrospectiva del Sprint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1444228" y="3993475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Evaluación y ajuste de procesos.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4642604"/>
            <a:ext cx="670917" cy="10734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44228" y="4776788"/>
            <a:ext cx="1677353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Testing Continuo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1444228" y="5066943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Pruebas constantes para asegurar calidad.</a:t>
            </a:r>
            <a:endParaRPr lang="en-US" sz="10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95" y="5716072"/>
            <a:ext cx="670917" cy="107346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44228" y="5850255"/>
            <a:ext cx="254567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Implementación y Despliegue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1444228" y="6140410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Despliegue inicial en un entorno de prueba.</a:t>
            </a:r>
            <a:endParaRPr lang="en-US" sz="10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5" y="6789539"/>
            <a:ext cx="670917" cy="107346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44228" y="6923723"/>
            <a:ext cx="2887623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Monitorización y Mejora Continua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1444228" y="7213878"/>
            <a:ext cx="1261407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Ajustes basados en datos y feedback de usuarios.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5666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Roles y Responsabilidades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87000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equipo se divide en roles específicos para el desarrollo del proyecto.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937754"/>
            <a:ext cx="7415927" cy="3335179"/>
          </a:xfrm>
          <a:prstGeom prst="roundRect">
            <a:avLst>
              <a:gd name="adj" fmla="val 111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65677" y="3952994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612493" y="410872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Product Owner y ScrumMaster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09027" y="410872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Maximiliano Sánchez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5054560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2493" y="521029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Equipo de Desarrollo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09027" y="521029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Joaquín Díaz, Alex Parra, Carlos Troncoso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65677" y="6156127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612493" y="631186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Equipo de QA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09027" y="631186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Joaquín Díaz, Alex Parra, Carlos Troncoso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2024-09-04T17:11:20Z</dcterms:created>
  <dcterms:modified xsi:type="dcterms:W3CDTF">2024-09-04T17:11:20Z</dcterms:modified>
</cp:coreProperties>
</file>